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8288000" cy="10287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hewy" panose="020B0604020202020204" charset="0"/>
      <p:regular r:id="rId10"/>
    </p:embeddedFont>
    <p:embeddedFont>
      <p:font typeface="DM Sans" pitchFamily="2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914" y="79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png"/><Relationship Id="rId7" Type="http://schemas.openxmlformats.org/officeDocument/2006/relationships/image" Target="../media/image25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8.png"/><Relationship Id="rId4" Type="http://schemas.openxmlformats.org/officeDocument/2006/relationships/image" Target="../media/image4.svg"/><Relationship Id="rId9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0.svg"/><Relationship Id="rId3" Type="http://schemas.openxmlformats.org/officeDocument/2006/relationships/image" Target="../media/image12.svg"/><Relationship Id="rId7" Type="http://schemas.openxmlformats.org/officeDocument/2006/relationships/image" Target="../media/image6.svg"/><Relationship Id="rId12" Type="http://schemas.openxmlformats.org/officeDocument/2006/relationships/image" Target="../media/image19.png"/><Relationship Id="rId2" Type="http://schemas.openxmlformats.org/officeDocument/2006/relationships/image" Target="../media/image1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34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32.sv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7D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88048" y="977586"/>
            <a:ext cx="4308511" cy="4277176"/>
          </a:xfrm>
          <a:custGeom>
            <a:avLst/>
            <a:gdLst/>
            <a:ahLst/>
            <a:cxnLst/>
            <a:rect l="l" t="t" r="r" b="b"/>
            <a:pathLst>
              <a:path w="4308511" h="4277176">
                <a:moveTo>
                  <a:pt x="0" y="0"/>
                </a:moveTo>
                <a:lnTo>
                  <a:pt x="4308511" y="0"/>
                </a:lnTo>
                <a:lnTo>
                  <a:pt x="4308511" y="4277177"/>
                </a:lnTo>
                <a:lnTo>
                  <a:pt x="0" y="42771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699999">
            <a:off x="11065846" y="-2479030"/>
            <a:ext cx="6935356" cy="9213637"/>
          </a:xfrm>
          <a:custGeom>
            <a:avLst/>
            <a:gdLst/>
            <a:ahLst/>
            <a:cxnLst/>
            <a:rect l="l" t="t" r="r" b="b"/>
            <a:pathLst>
              <a:path w="6935356" h="9213637">
                <a:moveTo>
                  <a:pt x="0" y="0"/>
                </a:moveTo>
                <a:lnTo>
                  <a:pt x="6935355" y="0"/>
                </a:lnTo>
                <a:lnTo>
                  <a:pt x="6935355" y="9213637"/>
                </a:lnTo>
                <a:lnTo>
                  <a:pt x="0" y="9213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699999">
            <a:off x="13478078" y="4636001"/>
            <a:ext cx="6935356" cy="9213637"/>
          </a:xfrm>
          <a:custGeom>
            <a:avLst/>
            <a:gdLst/>
            <a:ahLst/>
            <a:cxnLst/>
            <a:rect l="l" t="t" r="r" b="b"/>
            <a:pathLst>
              <a:path w="6935356" h="9213637">
                <a:moveTo>
                  <a:pt x="0" y="0"/>
                </a:moveTo>
                <a:lnTo>
                  <a:pt x="6935356" y="0"/>
                </a:lnTo>
                <a:lnTo>
                  <a:pt x="6935356" y="9213637"/>
                </a:lnTo>
                <a:lnTo>
                  <a:pt x="0" y="9213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699999" flipV="1">
            <a:off x="-1853611" y="-3130930"/>
            <a:ext cx="6935356" cy="9213637"/>
          </a:xfrm>
          <a:custGeom>
            <a:avLst/>
            <a:gdLst/>
            <a:ahLst/>
            <a:cxnLst/>
            <a:rect l="l" t="t" r="r" b="b"/>
            <a:pathLst>
              <a:path w="6935356" h="9213637">
                <a:moveTo>
                  <a:pt x="0" y="9213637"/>
                </a:moveTo>
                <a:lnTo>
                  <a:pt x="6935355" y="9213637"/>
                </a:lnTo>
                <a:lnTo>
                  <a:pt x="6935355" y="0"/>
                </a:lnTo>
                <a:lnTo>
                  <a:pt x="0" y="0"/>
                </a:lnTo>
                <a:lnTo>
                  <a:pt x="0" y="9213637"/>
                </a:lnTo>
                <a:close/>
              </a:path>
            </a:pathLst>
          </a:custGeom>
          <a:blipFill>
            <a:blip r:embed="rId4">
              <a:alphaModFix amt="4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5888048" y="7533167"/>
            <a:ext cx="14188965" cy="3450266"/>
          </a:xfrm>
          <a:custGeom>
            <a:avLst/>
            <a:gdLst/>
            <a:ahLst/>
            <a:cxnLst/>
            <a:rect l="l" t="t" r="r" b="b"/>
            <a:pathLst>
              <a:path w="14188965" h="3450266">
                <a:moveTo>
                  <a:pt x="14188964" y="0"/>
                </a:moveTo>
                <a:lnTo>
                  <a:pt x="0" y="0"/>
                </a:lnTo>
                <a:lnTo>
                  <a:pt x="0" y="3450266"/>
                </a:lnTo>
                <a:lnTo>
                  <a:pt x="14188964" y="3450266"/>
                </a:lnTo>
                <a:lnTo>
                  <a:pt x="1418896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308903" y="1028700"/>
            <a:ext cx="6615926" cy="8452125"/>
          </a:xfrm>
          <a:custGeom>
            <a:avLst/>
            <a:gdLst/>
            <a:ahLst/>
            <a:cxnLst/>
            <a:rect l="l" t="t" r="r" b="b"/>
            <a:pathLst>
              <a:path w="6615926" h="8452125">
                <a:moveTo>
                  <a:pt x="0" y="0"/>
                </a:moveTo>
                <a:lnTo>
                  <a:pt x="6615926" y="0"/>
                </a:lnTo>
                <a:lnTo>
                  <a:pt x="6615926" y="8452125"/>
                </a:lnTo>
                <a:lnTo>
                  <a:pt x="0" y="84521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010390" y="685800"/>
            <a:ext cx="5723892" cy="1790017"/>
          </a:xfrm>
          <a:custGeom>
            <a:avLst/>
            <a:gdLst/>
            <a:ahLst/>
            <a:cxnLst/>
            <a:rect l="l" t="t" r="r" b="b"/>
            <a:pathLst>
              <a:path w="5723892" h="1790017">
                <a:moveTo>
                  <a:pt x="0" y="0"/>
                </a:moveTo>
                <a:lnTo>
                  <a:pt x="5723892" y="0"/>
                </a:lnTo>
                <a:lnTo>
                  <a:pt x="5723892" y="1790017"/>
                </a:lnTo>
                <a:lnTo>
                  <a:pt x="0" y="17900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>
            <a:off x="-4095352" y="8027820"/>
            <a:ext cx="13429314" cy="3265545"/>
          </a:xfrm>
          <a:custGeom>
            <a:avLst/>
            <a:gdLst/>
            <a:ahLst/>
            <a:cxnLst/>
            <a:rect l="l" t="t" r="r" b="b"/>
            <a:pathLst>
              <a:path w="13429314" h="3265545">
                <a:moveTo>
                  <a:pt x="13429313" y="0"/>
                </a:moveTo>
                <a:lnTo>
                  <a:pt x="0" y="0"/>
                </a:lnTo>
                <a:lnTo>
                  <a:pt x="0" y="3265545"/>
                </a:lnTo>
                <a:lnTo>
                  <a:pt x="13429313" y="3265545"/>
                </a:lnTo>
                <a:lnTo>
                  <a:pt x="1342931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712519" y="2165889"/>
            <a:ext cx="896710" cy="1199977"/>
          </a:xfrm>
          <a:custGeom>
            <a:avLst/>
            <a:gdLst/>
            <a:ahLst/>
            <a:cxnLst/>
            <a:rect l="l" t="t" r="r" b="b"/>
            <a:pathLst>
              <a:path w="896710" h="1199977">
                <a:moveTo>
                  <a:pt x="0" y="0"/>
                </a:moveTo>
                <a:lnTo>
                  <a:pt x="896710" y="0"/>
                </a:lnTo>
                <a:lnTo>
                  <a:pt x="896710" y="1199977"/>
                </a:lnTo>
                <a:lnTo>
                  <a:pt x="0" y="11999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5200338" y="2613847"/>
            <a:ext cx="7887323" cy="3859322"/>
            <a:chOff x="0" y="0"/>
            <a:chExt cx="10516431" cy="5145763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10516431" cy="34555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148"/>
                </a:lnSpc>
              </a:pPr>
              <a:r>
                <a:rPr lang="en-US" sz="13457">
                  <a:solidFill>
                    <a:srgbClr val="1B0707"/>
                  </a:solidFill>
                  <a:latin typeface="Chewy"/>
                  <a:ea typeface="Chewy"/>
                  <a:cs typeface="Chewy"/>
                  <a:sym typeface="Chewy"/>
                </a:rPr>
                <a:t>MINIGAME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67900" y="2155257"/>
              <a:ext cx="7380631" cy="29905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148"/>
                </a:lnSpc>
              </a:pPr>
              <a:r>
                <a:rPr lang="en-US" sz="13457">
                  <a:solidFill>
                    <a:srgbClr val="FFFFFF"/>
                  </a:solidFill>
                  <a:latin typeface="Chewy"/>
                  <a:ea typeface="Chewy"/>
                  <a:cs typeface="Chewy"/>
                  <a:sym typeface="Chewy"/>
                </a:rPr>
                <a:t>CORNER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58290" y="5862486"/>
            <a:ext cx="3641357" cy="3618339"/>
            <a:chOff x="0" y="0"/>
            <a:chExt cx="4855143" cy="4824452"/>
          </a:xfrm>
        </p:grpSpPr>
        <p:sp>
          <p:nvSpPr>
            <p:cNvPr id="15" name="Freeform 15"/>
            <p:cNvSpPr/>
            <p:nvPr/>
          </p:nvSpPr>
          <p:spPr>
            <a:xfrm>
              <a:off x="0" y="1955481"/>
              <a:ext cx="835503" cy="2483927"/>
            </a:xfrm>
            <a:custGeom>
              <a:avLst/>
              <a:gdLst/>
              <a:ahLst/>
              <a:cxnLst/>
              <a:rect l="l" t="t" r="r" b="b"/>
              <a:pathLst>
                <a:path w="835503" h="2483927">
                  <a:moveTo>
                    <a:pt x="0" y="0"/>
                  </a:moveTo>
                  <a:lnTo>
                    <a:pt x="835503" y="0"/>
                  </a:lnTo>
                  <a:lnTo>
                    <a:pt x="835503" y="2483927"/>
                  </a:lnTo>
                  <a:lnTo>
                    <a:pt x="0" y="2483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 flipH="1">
              <a:off x="133210" y="0"/>
              <a:ext cx="4721933" cy="4824452"/>
            </a:xfrm>
            <a:custGeom>
              <a:avLst/>
              <a:gdLst/>
              <a:ahLst/>
              <a:cxnLst/>
              <a:rect l="l" t="t" r="r" b="b"/>
              <a:pathLst>
                <a:path w="4721933" h="4824452">
                  <a:moveTo>
                    <a:pt x="4721933" y="0"/>
                  </a:moveTo>
                  <a:lnTo>
                    <a:pt x="0" y="0"/>
                  </a:lnTo>
                  <a:lnTo>
                    <a:pt x="0" y="4824452"/>
                  </a:lnTo>
                  <a:lnTo>
                    <a:pt x="4721933" y="4824452"/>
                  </a:lnTo>
                  <a:lnTo>
                    <a:pt x="4721933" y="0"/>
                  </a:lnTo>
                  <a:close/>
                </a:path>
              </a:pathLst>
            </a:custGeom>
            <a:blipFill>
              <a:blip r:embed="rId18"/>
              <a:stretch>
                <a:fillRect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4409899" y="4511070"/>
            <a:ext cx="3324383" cy="4142533"/>
          </a:xfrm>
          <a:custGeom>
            <a:avLst/>
            <a:gdLst/>
            <a:ahLst/>
            <a:cxnLst/>
            <a:rect l="l" t="t" r="r" b="b"/>
            <a:pathLst>
              <a:path w="3324383" h="4142533">
                <a:moveTo>
                  <a:pt x="0" y="0"/>
                </a:moveTo>
                <a:lnTo>
                  <a:pt x="3324383" y="0"/>
                </a:lnTo>
                <a:lnTo>
                  <a:pt x="3324383" y="4142533"/>
                </a:lnTo>
                <a:lnTo>
                  <a:pt x="0" y="414253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315872">
            <a:off x="4234363" y="1308003"/>
            <a:ext cx="1837198" cy="841162"/>
          </a:xfrm>
          <a:custGeom>
            <a:avLst/>
            <a:gdLst/>
            <a:ahLst/>
            <a:cxnLst/>
            <a:rect l="l" t="t" r="r" b="b"/>
            <a:pathLst>
              <a:path w="1837198" h="841162">
                <a:moveTo>
                  <a:pt x="0" y="0"/>
                </a:moveTo>
                <a:lnTo>
                  <a:pt x="1837197" y="0"/>
                </a:lnTo>
                <a:lnTo>
                  <a:pt x="1837197" y="841161"/>
                </a:lnTo>
                <a:lnTo>
                  <a:pt x="0" y="84116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6032558" y="6525187"/>
            <a:ext cx="6222885" cy="97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1B0707"/>
                </a:solidFill>
                <a:latin typeface="DM Sans"/>
                <a:ea typeface="DM Sans"/>
                <a:cs typeface="DM Sans"/>
                <a:sym typeface="DM Sans"/>
              </a:rPr>
              <a:t>Készen állsz egy rémisztően 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1B0707"/>
                </a:solidFill>
                <a:latin typeface="DM Sans"/>
                <a:ea typeface="DM Sans"/>
                <a:cs typeface="DM Sans"/>
                <a:sym typeface="DM Sans"/>
              </a:rPr>
              <a:t>jó játékra?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645" y="0"/>
            <a:ext cx="18301291" cy="10287000"/>
          </a:xfrm>
          <a:custGeom>
            <a:avLst/>
            <a:gdLst/>
            <a:ahLst/>
            <a:cxnLst/>
            <a:rect l="l" t="t" r="r" b="b"/>
            <a:pathLst>
              <a:path w="18301291" h="10287000">
                <a:moveTo>
                  <a:pt x="0" y="0"/>
                </a:moveTo>
                <a:lnTo>
                  <a:pt x="18301290" y="0"/>
                </a:lnTo>
                <a:lnTo>
                  <a:pt x="1830129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104953">
            <a:off x="-5842488" y="-3892454"/>
            <a:ext cx="14561779" cy="19345359"/>
          </a:xfrm>
          <a:custGeom>
            <a:avLst/>
            <a:gdLst/>
            <a:ahLst/>
            <a:cxnLst/>
            <a:rect l="l" t="t" r="r" b="b"/>
            <a:pathLst>
              <a:path w="14561779" h="19345359">
                <a:moveTo>
                  <a:pt x="0" y="0"/>
                </a:moveTo>
                <a:lnTo>
                  <a:pt x="14561779" y="0"/>
                </a:lnTo>
                <a:lnTo>
                  <a:pt x="14561779" y="19345359"/>
                </a:lnTo>
                <a:lnTo>
                  <a:pt x="0" y="19345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11387">
            <a:off x="-1198800" y="-732137"/>
            <a:ext cx="4455000" cy="4114800"/>
          </a:xfrm>
          <a:custGeom>
            <a:avLst/>
            <a:gdLst/>
            <a:ahLst/>
            <a:cxnLst/>
            <a:rect l="l" t="t" r="r" b="b"/>
            <a:pathLst>
              <a:path w="4455000" h="4114800">
                <a:moveTo>
                  <a:pt x="0" y="0"/>
                </a:moveTo>
                <a:lnTo>
                  <a:pt x="4455000" y="0"/>
                </a:lnTo>
                <a:lnTo>
                  <a:pt x="4455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08540" y="4593989"/>
            <a:ext cx="4104594" cy="4664311"/>
          </a:xfrm>
          <a:custGeom>
            <a:avLst/>
            <a:gdLst/>
            <a:ahLst/>
            <a:cxnLst/>
            <a:rect l="l" t="t" r="r" b="b"/>
            <a:pathLst>
              <a:path w="4104594" h="4664311">
                <a:moveTo>
                  <a:pt x="0" y="0"/>
                </a:moveTo>
                <a:lnTo>
                  <a:pt x="4104594" y="0"/>
                </a:lnTo>
                <a:lnTo>
                  <a:pt x="4104594" y="4664311"/>
                </a:lnTo>
                <a:lnTo>
                  <a:pt x="0" y="466431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418032" y="2205270"/>
            <a:ext cx="9653144" cy="19753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91"/>
              </a:lnSpc>
            </a:pPr>
            <a:r>
              <a:rPr lang="en-US" sz="6492" dirty="0">
                <a:solidFill>
                  <a:srgbClr val="1B0707"/>
                </a:solidFill>
                <a:latin typeface="Chewy"/>
                <a:ea typeface="Chewy"/>
                <a:cs typeface="Chewy"/>
                <a:sym typeface="Chewy"/>
              </a:rPr>
              <a:t>Ki </a:t>
            </a:r>
            <a:r>
              <a:rPr lang="en-US" sz="6492" dirty="0" err="1">
                <a:solidFill>
                  <a:srgbClr val="1B0707"/>
                </a:solidFill>
                <a:latin typeface="Chewy"/>
                <a:ea typeface="Chewy"/>
                <a:cs typeface="Chewy"/>
                <a:sym typeface="Chewy"/>
              </a:rPr>
              <a:t>tudsz</a:t>
            </a:r>
            <a:r>
              <a:rPr lang="en-US" sz="6492" dirty="0">
                <a:solidFill>
                  <a:srgbClr val="1B0707"/>
                </a:solidFill>
                <a:latin typeface="Chewy"/>
                <a:ea typeface="Chewy"/>
                <a:cs typeface="Chewy"/>
                <a:sym typeface="Chewy"/>
              </a:rPr>
              <a:t> </a:t>
            </a:r>
            <a:r>
              <a:rPr lang="en-US" sz="6492" dirty="0" err="1">
                <a:solidFill>
                  <a:srgbClr val="1B0707"/>
                </a:solidFill>
                <a:latin typeface="Chewy"/>
                <a:ea typeface="Chewy"/>
                <a:cs typeface="Chewy"/>
                <a:sym typeface="Chewy"/>
              </a:rPr>
              <a:t>jutni</a:t>
            </a:r>
            <a:r>
              <a:rPr lang="en-US" sz="6492" dirty="0">
                <a:solidFill>
                  <a:srgbClr val="1B0707"/>
                </a:solidFill>
                <a:latin typeface="Chewy"/>
                <a:ea typeface="Chewy"/>
                <a:cs typeface="Chewy"/>
                <a:sym typeface="Chewy"/>
              </a:rPr>
              <a:t> a </a:t>
            </a:r>
          </a:p>
          <a:p>
            <a:pPr algn="ctr">
              <a:lnSpc>
                <a:spcPts val="7791"/>
              </a:lnSpc>
            </a:pPr>
            <a:r>
              <a:rPr lang="en-US" sz="6492" dirty="0" err="1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szkeri</a:t>
            </a:r>
            <a:r>
              <a:rPr lang="en-US" sz="6492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 </a:t>
            </a:r>
            <a:r>
              <a:rPr lang="en-US" sz="6492" dirty="0" err="1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labirintusból</a:t>
            </a:r>
            <a:r>
              <a:rPr lang="en-US" sz="6492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?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7D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8822992" y="783794"/>
            <a:ext cx="8792589" cy="7960155"/>
            <a:chOff x="0" y="0"/>
            <a:chExt cx="5580380" cy="5052060"/>
          </a:xfrm>
        </p:grpSpPr>
        <p:sp>
          <p:nvSpPr>
            <p:cNvPr id="3" name="Freeform 3"/>
            <p:cNvSpPr/>
            <p:nvPr/>
          </p:nvSpPr>
          <p:spPr>
            <a:xfrm>
              <a:off x="-635000" y="-673100"/>
              <a:ext cx="6488430" cy="6027420"/>
            </a:xfrm>
            <a:custGeom>
              <a:avLst/>
              <a:gdLst/>
              <a:ahLst/>
              <a:cxnLst/>
              <a:rect l="l" t="t" r="r" b="b"/>
              <a:pathLst>
                <a:path w="6488430" h="6027420">
                  <a:moveTo>
                    <a:pt x="5344160" y="1055370"/>
                  </a:moveTo>
                  <a:cubicBezTo>
                    <a:pt x="4573270" y="651510"/>
                    <a:pt x="3856990" y="1112520"/>
                    <a:pt x="3284220" y="1112520"/>
                  </a:cubicBezTo>
                  <a:cubicBezTo>
                    <a:pt x="2839720" y="1112520"/>
                    <a:pt x="2001520" y="0"/>
                    <a:pt x="1000760" y="1314450"/>
                  </a:cubicBezTo>
                  <a:cubicBezTo>
                    <a:pt x="0" y="2628900"/>
                    <a:pt x="1247140" y="3865880"/>
                    <a:pt x="2368550" y="4946650"/>
                  </a:cubicBezTo>
                  <a:cubicBezTo>
                    <a:pt x="3489960" y="6027420"/>
                    <a:pt x="5013960" y="6009640"/>
                    <a:pt x="5894070" y="4725670"/>
                  </a:cubicBezTo>
                  <a:cubicBezTo>
                    <a:pt x="6488430" y="3859530"/>
                    <a:pt x="6229350" y="1520190"/>
                    <a:pt x="5344160" y="1055370"/>
                  </a:cubicBezTo>
                  <a:close/>
                </a:path>
              </a:pathLst>
            </a:custGeom>
            <a:blipFill>
              <a:blip r:embed="rId2"/>
              <a:stretch>
                <a:fillRect t="-826" b="-826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5400000" flipV="1">
            <a:off x="-1210935" y="-98416"/>
            <a:ext cx="12394423" cy="16466020"/>
          </a:xfrm>
          <a:custGeom>
            <a:avLst/>
            <a:gdLst/>
            <a:ahLst/>
            <a:cxnLst/>
            <a:rect l="l" t="t" r="r" b="b"/>
            <a:pathLst>
              <a:path w="12394423" h="16466020">
                <a:moveTo>
                  <a:pt x="0" y="16466021"/>
                </a:moveTo>
                <a:lnTo>
                  <a:pt x="12394422" y="16466021"/>
                </a:lnTo>
                <a:lnTo>
                  <a:pt x="12394422" y="0"/>
                </a:lnTo>
                <a:lnTo>
                  <a:pt x="0" y="0"/>
                </a:lnTo>
                <a:lnTo>
                  <a:pt x="0" y="1646602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009977" y="4601003"/>
            <a:ext cx="3097103" cy="4657297"/>
          </a:xfrm>
          <a:custGeom>
            <a:avLst/>
            <a:gdLst/>
            <a:ahLst/>
            <a:cxnLst/>
            <a:rect l="l" t="t" r="r" b="b"/>
            <a:pathLst>
              <a:path w="3097103" h="4657297">
                <a:moveTo>
                  <a:pt x="0" y="0"/>
                </a:moveTo>
                <a:lnTo>
                  <a:pt x="3097103" y="0"/>
                </a:lnTo>
                <a:lnTo>
                  <a:pt x="3097103" y="4657297"/>
                </a:lnTo>
                <a:lnTo>
                  <a:pt x="0" y="4657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56169" y="5168684"/>
            <a:ext cx="6737983" cy="171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5599" dirty="0">
                <a:solidFill>
                  <a:srgbClr val="1B0707"/>
                </a:solidFill>
                <a:latin typeface="Chewy"/>
                <a:ea typeface="Chewy"/>
                <a:cs typeface="Chewy"/>
                <a:sym typeface="Chewy"/>
              </a:rPr>
              <a:t>Tik-</a:t>
            </a:r>
            <a:r>
              <a:rPr lang="en-US" sz="5599" dirty="0" err="1">
                <a:solidFill>
                  <a:srgbClr val="1B0707"/>
                </a:solidFill>
                <a:latin typeface="Chewy"/>
                <a:ea typeface="Chewy"/>
                <a:cs typeface="Chewy"/>
                <a:sym typeface="Chewy"/>
              </a:rPr>
              <a:t>tak</a:t>
            </a:r>
            <a:r>
              <a:rPr lang="en-US" sz="5599" dirty="0">
                <a:solidFill>
                  <a:srgbClr val="1B0707"/>
                </a:solidFill>
                <a:latin typeface="Chewy"/>
                <a:ea typeface="Chewy"/>
                <a:cs typeface="Chewy"/>
                <a:sym typeface="Chewy"/>
              </a:rPr>
              <a:t>,  tik-</a:t>
            </a:r>
            <a:r>
              <a:rPr lang="en-US" sz="5599" dirty="0" err="1">
                <a:solidFill>
                  <a:srgbClr val="1B0707"/>
                </a:solidFill>
                <a:latin typeface="Chewy"/>
                <a:ea typeface="Chewy"/>
                <a:cs typeface="Chewy"/>
                <a:sym typeface="Chewy"/>
              </a:rPr>
              <a:t>tak</a:t>
            </a:r>
            <a:r>
              <a:rPr lang="en-US" sz="5599" dirty="0">
                <a:solidFill>
                  <a:srgbClr val="1B0707"/>
                </a:solidFill>
                <a:latin typeface="Chewy"/>
                <a:ea typeface="Chewy"/>
                <a:cs typeface="Chewy"/>
                <a:sym typeface="Chewy"/>
              </a:rPr>
              <a:t>, </a:t>
            </a:r>
          </a:p>
          <a:p>
            <a:pPr algn="ctr">
              <a:lnSpc>
                <a:spcPts val="6719"/>
              </a:lnSpc>
            </a:pPr>
            <a:r>
              <a:rPr lang="en-US" sz="5599" dirty="0" err="1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halott</a:t>
            </a:r>
            <a:r>
              <a:rPr lang="en-US" sz="5599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 </a:t>
            </a:r>
            <a:r>
              <a:rPr lang="en-US" sz="5599" dirty="0" err="1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vagy</a:t>
            </a:r>
            <a:r>
              <a:rPr lang="en-US" sz="5599" dirty="0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!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310773" y="-454562"/>
            <a:ext cx="4156417" cy="4518639"/>
            <a:chOff x="0" y="0"/>
            <a:chExt cx="5541890" cy="602485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541890" cy="5118691"/>
            </a:xfrm>
            <a:custGeom>
              <a:avLst/>
              <a:gdLst/>
              <a:ahLst/>
              <a:cxnLst/>
              <a:rect l="l" t="t" r="r" b="b"/>
              <a:pathLst>
                <a:path w="5541890" h="5118691">
                  <a:moveTo>
                    <a:pt x="0" y="0"/>
                  </a:moveTo>
                  <a:lnTo>
                    <a:pt x="5541890" y="0"/>
                  </a:lnTo>
                  <a:lnTo>
                    <a:pt x="5541890" y="5118691"/>
                  </a:lnTo>
                  <a:lnTo>
                    <a:pt x="0" y="51186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3934668" y="2622845"/>
              <a:ext cx="1144311" cy="3402007"/>
            </a:xfrm>
            <a:custGeom>
              <a:avLst/>
              <a:gdLst/>
              <a:ahLst/>
              <a:cxnLst/>
              <a:rect l="l" t="t" r="r" b="b"/>
              <a:pathLst>
                <a:path w="1144311" h="3402007">
                  <a:moveTo>
                    <a:pt x="0" y="0"/>
                  </a:moveTo>
                  <a:lnTo>
                    <a:pt x="1144311" y="0"/>
                  </a:lnTo>
                  <a:lnTo>
                    <a:pt x="1144311" y="3402007"/>
                  </a:lnTo>
                  <a:lnTo>
                    <a:pt x="0" y="3402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 rot="-10800000">
            <a:off x="14474379" y="6693236"/>
            <a:ext cx="4156417" cy="3839018"/>
          </a:xfrm>
          <a:custGeom>
            <a:avLst/>
            <a:gdLst/>
            <a:ahLst/>
            <a:cxnLst/>
            <a:rect l="l" t="t" r="r" b="b"/>
            <a:pathLst>
              <a:path w="4156417" h="3839018">
                <a:moveTo>
                  <a:pt x="0" y="0"/>
                </a:moveTo>
                <a:lnTo>
                  <a:pt x="4156417" y="0"/>
                </a:lnTo>
                <a:lnTo>
                  <a:pt x="4156417" y="3839018"/>
                </a:lnTo>
                <a:lnTo>
                  <a:pt x="0" y="38390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7D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5888048" y="7533167"/>
            <a:ext cx="14188965" cy="3450266"/>
          </a:xfrm>
          <a:custGeom>
            <a:avLst/>
            <a:gdLst/>
            <a:ahLst/>
            <a:cxnLst/>
            <a:rect l="l" t="t" r="r" b="b"/>
            <a:pathLst>
              <a:path w="14188965" h="3450266">
                <a:moveTo>
                  <a:pt x="14188964" y="0"/>
                </a:moveTo>
                <a:lnTo>
                  <a:pt x="0" y="0"/>
                </a:lnTo>
                <a:lnTo>
                  <a:pt x="0" y="3450266"/>
                </a:lnTo>
                <a:lnTo>
                  <a:pt x="14188964" y="3450266"/>
                </a:lnTo>
                <a:lnTo>
                  <a:pt x="141889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155786" y="2315090"/>
            <a:ext cx="5987666" cy="7649497"/>
          </a:xfrm>
          <a:custGeom>
            <a:avLst/>
            <a:gdLst/>
            <a:ahLst/>
            <a:cxnLst/>
            <a:rect l="l" t="t" r="r" b="b"/>
            <a:pathLst>
              <a:path w="5987666" h="7649497">
                <a:moveTo>
                  <a:pt x="0" y="0"/>
                </a:moveTo>
                <a:lnTo>
                  <a:pt x="5987666" y="0"/>
                </a:lnTo>
                <a:lnTo>
                  <a:pt x="5987666" y="7649497"/>
                </a:lnTo>
                <a:lnTo>
                  <a:pt x="0" y="7649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4095352" y="8027820"/>
            <a:ext cx="13429314" cy="3265545"/>
          </a:xfrm>
          <a:custGeom>
            <a:avLst/>
            <a:gdLst/>
            <a:ahLst/>
            <a:cxnLst/>
            <a:rect l="l" t="t" r="r" b="b"/>
            <a:pathLst>
              <a:path w="13429314" h="3265545">
                <a:moveTo>
                  <a:pt x="13429313" y="0"/>
                </a:moveTo>
                <a:lnTo>
                  <a:pt x="0" y="0"/>
                </a:lnTo>
                <a:lnTo>
                  <a:pt x="0" y="3265545"/>
                </a:lnTo>
                <a:lnTo>
                  <a:pt x="13429313" y="3265545"/>
                </a:lnTo>
                <a:lnTo>
                  <a:pt x="1342931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846581" y="3667166"/>
            <a:ext cx="10686722" cy="3019058"/>
            <a:chOff x="0" y="0"/>
            <a:chExt cx="14248963" cy="4025410"/>
          </a:xfrm>
        </p:grpSpPr>
        <p:sp>
          <p:nvSpPr>
            <p:cNvPr id="6" name="TextBox 6"/>
            <p:cNvSpPr txBox="1"/>
            <p:nvPr/>
          </p:nvSpPr>
          <p:spPr>
            <a:xfrm>
              <a:off x="1989073" y="-19050"/>
              <a:ext cx="10270816" cy="22376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681"/>
                </a:lnSpc>
              </a:pPr>
              <a:r>
                <a:rPr lang="en-US" sz="8901">
                  <a:solidFill>
                    <a:srgbClr val="1B0707"/>
                  </a:solidFill>
                  <a:latin typeface="Chewy"/>
                  <a:ea typeface="Chewy"/>
                  <a:cs typeface="Chewy"/>
                  <a:sym typeface="Chewy"/>
                </a:rPr>
                <a:t>Itt az idö egy kis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405695"/>
              <a:ext cx="14248963" cy="26197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781"/>
                </a:lnSpc>
              </a:pPr>
              <a:r>
                <a:rPr lang="en-US" sz="8984" dirty="0">
                  <a:solidFill>
                    <a:srgbClr val="FFFFFF"/>
                  </a:solidFill>
                  <a:latin typeface="Chewy"/>
                  <a:ea typeface="Chewy"/>
                  <a:cs typeface="Chewy"/>
                  <a:sym typeface="Chewy"/>
                </a:rPr>
                <a:t>Halloween-</a:t>
              </a:r>
              <a:r>
                <a:rPr lang="en-US" sz="8984" dirty="0" err="1">
                  <a:solidFill>
                    <a:srgbClr val="FFFFFF"/>
                  </a:solidFill>
                  <a:latin typeface="Chewy"/>
                  <a:ea typeface="Chewy"/>
                  <a:cs typeface="Chewy"/>
                  <a:sym typeface="Chewy"/>
                </a:rPr>
                <a:t>i</a:t>
              </a:r>
              <a:r>
                <a:rPr lang="en-US" sz="8984" dirty="0">
                  <a:solidFill>
                    <a:srgbClr val="1B0707"/>
                  </a:solidFill>
                  <a:latin typeface="Chewy"/>
                  <a:ea typeface="Chewy"/>
                  <a:cs typeface="Chewy"/>
                  <a:sym typeface="Chewy"/>
                </a:rPr>
                <a:t> </a:t>
              </a:r>
              <a:r>
                <a:rPr lang="en-US" sz="8984" dirty="0" err="1">
                  <a:solidFill>
                    <a:srgbClr val="1B0707"/>
                  </a:solidFill>
                  <a:latin typeface="Chewy"/>
                  <a:ea typeface="Chewy"/>
                  <a:cs typeface="Chewy"/>
                  <a:sym typeface="Chewy"/>
                </a:rPr>
                <a:t>rémületre</a:t>
              </a:r>
              <a:r>
                <a:rPr lang="en-US" sz="8984" dirty="0">
                  <a:solidFill>
                    <a:srgbClr val="1B0707"/>
                  </a:solidFill>
                  <a:latin typeface="Chewy"/>
                  <a:ea typeface="Chewy"/>
                  <a:cs typeface="Chewy"/>
                  <a:sym typeface="Chewy"/>
                </a:rPr>
                <a:t>!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-1651137" y="660936"/>
            <a:ext cx="6059810" cy="1895068"/>
          </a:xfrm>
          <a:custGeom>
            <a:avLst/>
            <a:gdLst/>
            <a:ahLst/>
            <a:cxnLst/>
            <a:rect l="l" t="t" r="r" b="b"/>
            <a:pathLst>
              <a:path w="6059810" h="1895068">
                <a:moveTo>
                  <a:pt x="0" y="0"/>
                </a:moveTo>
                <a:lnTo>
                  <a:pt x="6059810" y="0"/>
                </a:lnTo>
                <a:lnTo>
                  <a:pt x="6059810" y="1895068"/>
                </a:lnTo>
                <a:lnTo>
                  <a:pt x="0" y="18950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561164" y="3479844"/>
            <a:ext cx="972139" cy="1300917"/>
          </a:xfrm>
          <a:custGeom>
            <a:avLst/>
            <a:gdLst/>
            <a:ahLst/>
            <a:cxnLst/>
            <a:rect l="l" t="t" r="r" b="b"/>
            <a:pathLst>
              <a:path w="972139" h="1300917">
                <a:moveTo>
                  <a:pt x="0" y="0"/>
                </a:moveTo>
                <a:lnTo>
                  <a:pt x="972139" y="0"/>
                </a:lnTo>
                <a:lnTo>
                  <a:pt x="972139" y="1300917"/>
                </a:lnTo>
                <a:lnTo>
                  <a:pt x="0" y="13009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315872">
            <a:off x="15695254" y="1027219"/>
            <a:ext cx="1837198" cy="841162"/>
          </a:xfrm>
          <a:custGeom>
            <a:avLst/>
            <a:gdLst/>
            <a:ahLst/>
            <a:cxnLst/>
            <a:rect l="l" t="t" r="r" b="b"/>
            <a:pathLst>
              <a:path w="1837198" h="841162">
                <a:moveTo>
                  <a:pt x="0" y="0"/>
                </a:moveTo>
                <a:lnTo>
                  <a:pt x="1837197" y="0"/>
                </a:lnTo>
                <a:lnTo>
                  <a:pt x="1837197" y="841162"/>
                </a:lnTo>
                <a:lnTo>
                  <a:pt x="0" y="84116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7009931" y="4838198"/>
            <a:ext cx="633070" cy="1547506"/>
          </a:xfrm>
          <a:custGeom>
            <a:avLst/>
            <a:gdLst/>
            <a:ahLst/>
            <a:cxnLst/>
            <a:rect l="l" t="t" r="r" b="b"/>
            <a:pathLst>
              <a:path w="633070" h="1547506">
                <a:moveTo>
                  <a:pt x="0" y="0"/>
                </a:moveTo>
                <a:lnTo>
                  <a:pt x="633070" y="0"/>
                </a:lnTo>
                <a:lnTo>
                  <a:pt x="633070" y="1547505"/>
                </a:lnTo>
                <a:lnTo>
                  <a:pt x="0" y="154750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>
            <a:off x="16017810" y="5535767"/>
            <a:ext cx="1846483" cy="2300913"/>
          </a:xfrm>
          <a:custGeom>
            <a:avLst/>
            <a:gdLst/>
            <a:ahLst/>
            <a:cxnLst/>
            <a:rect l="l" t="t" r="r" b="b"/>
            <a:pathLst>
              <a:path w="1846483" h="2300913">
                <a:moveTo>
                  <a:pt x="1846482" y="0"/>
                </a:moveTo>
                <a:lnTo>
                  <a:pt x="0" y="0"/>
                </a:lnTo>
                <a:lnTo>
                  <a:pt x="0" y="2300913"/>
                </a:lnTo>
                <a:lnTo>
                  <a:pt x="1846482" y="2300913"/>
                </a:lnTo>
                <a:lnTo>
                  <a:pt x="1846482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76675" y="2726694"/>
            <a:ext cx="9810112" cy="419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>
                <a:solidFill>
                  <a:srgbClr val="1B0707"/>
                </a:solidFill>
                <a:latin typeface="DM Sans"/>
                <a:ea typeface="DM Sans"/>
                <a:cs typeface="DM Sans"/>
                <a:sym typeface="DM Sans"/>
              </a:rPr>
              <a:t>A következő akit felakasztunk: TE!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6150286" y="3731895"/>
            <a:ext cx="262890" cy="309562"/>
            <a:chOff x="0" y="0"/>
            <a:chExt cx="350520" cy="412750"/>
          </a:xfrm>
        </p:grpSpPr>
        <p:sp>
          <p:nvSpPr>
            <p:cNvPr id="15" name="Freeform 15"/>
            <p:cNvSpPr/>
            <p:nvPr/>
          </p:nvSpPr>
          <p:spPr>
            <a:xfrm>
              <a:off x="41910" y="46990"/>
              <a:ext cx="259080" cy="318770"/>
            </a:xfrm>
            <a:custGeom>
              <a:avLst/>
              <a:gdLst/>
              <a:ahLst/>
              <a:cxnLst/>
              <a:rect l="l" t="t" r="r" b="b"/>
              <a:pathLst>
                <a:path w="259080" h="318770">
                  <a:moveTo>
                    <a:pt x="16510" y="194310"/>
                  </a:moveTo>
                  <a:cubicBezTo>
                    <a:pt x="129540" y="16510"/>
                    <a:pt x="140970" y="7620"/>
                    <a:pt x="157480" y="3810"/>
                  </a:cubicBezTo>
                  <a:cubicBezTo>
                    <a:pt x="172720" y="0"/>
                    <a:pt x="193040" y="1270"/>
                    <a:pt x="207010" y="7620"/>
                  </a:cubicBezTo>
                  <a:cubicBezTo>
                    <a:pt x="222250" y="12700"/>
                    <a:pt x="237490" y="26670"/>
                    <a:pt x="246380" y="40640"/>
                  </a:cubicBezTo>
                  <a:cubicBezTo>
                    <a:pt x="254000" y="54610"/>
                    <a:pt x="257810" y="73660"/>
                    <a:pt x="256540" y="90170"/>
                  </a:cubicBezTo>
                  <a:cubicBezTo>
                    <a:pt x="254000" y="106680"/>
                    <a:pt x="247650" y="124460"/>
                    <a:pt x="234950" y="135890"/>
                  </a:cubicBezTo>
                  <a:cubicBezTo>
                    <a:pt x="218440" y="149860"/>
                    <a:pt x="185420" y="162560"/>
                    <a:pt x="163830" y="158750"/>
                  </a:cubicBezTo>
                  <a:cubicBezTo>
                    <a:pt x="142240" y="154940"/>
                    <a:pt x="114300" y="130810"/>
                    <a:pt x="104140" y="113030"/>
                  </a:cubicBezTo>
                  <a:cubicBezTo>
                    <a:pt x="96520" y="97790"/>
                    <a:pt x="96520" y="78740"/>
                    <a:pt x="100330" y="62230"/>
                  </a:cubicBezTo>
                  <a:cubicBezTo>
                    <a:pt x="104140" y="46990"/>
                    <a:pt x="113030" y="29210"/>
                    <a:pt x="127000" y="19050"/>
                  </a:cubicBezTo>
                  <a:cubicBezTo>
                    <a:pt x="143510" y="7620"/>
                    <a:pt x="179070" y="0"/>
                    <a:pt x="199390" y="3810"/>
                  </a:cubicBezTo>
                  <a:cubicBezTo>
                    <a:pt x="215900" y="7620"/>
                    <a:pt x="231140" y="20320"/>
                    <a:pt x="241300" y="33020"/>
                  </a:cubicBezTo>
                  <a:cubicBezTo>
                    <a:pt x="250190" y="45720"/>
                    <a:pt x="259080" y="60960"/>
                    <a:pt x="256540" y="81280"/>
                  </a:cubicBezTo>
                  <a:cubicBezTo>
                    <a:pt x="254000" y="118110"/>
                    <a:pt x="205740" y="191770"/>
                    <a:pt x="179070" y="232410"/>
                  </a:cubicBezTo>
                  <a:cubicBezTo>
                    <a:pt x="158750" y="262890"/>
                    <a:pt x="140970" y="293370"/>
                    <a:pt x="118110" y="306070"/>
                  </a:cubicBezTo>
                  <a:cubicBezTo>
                    <a:pt x="101600" y="316230"/>
                    <a:pt x="80010" y="318770"/>
                    <a:pt x="63500" y="313690"/>
                  </a:cubicBezTo>
                  <a:cubicBezTo>
                    <a:pt x="43180" y="308610"/>
                    <a:pt x="16510" y="287020"/>
                    <a:pt x="8890" y="266700"/>
                  </a:cubicBezTo>
                  <a:cubicBezTo>
                    <a:pt x="0" y="246380"/>
                    <a:pt x="16510" y="194310"/>
                    <a:pt x="16510" y="19431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6354864" y="3735705"/>
            <a:ext cx="283845" cy="305753"/>
            <a:chOff x="0" y="0"/>
            <a:chExt cx="378460" cy="407670"/>
          </a:xfrm>
        </p:grpSpPr>
        <p:sp>
          <p:nvSpPr>
            <p:cNvPr id="17" name="Freeform 17"/>
            <p:cNvSpPr/>
            <p:nvPr/>
          </p:nvSpPr>
          <p:spPr>
            <a:xfrm>
              <a:off x="49530" y="46990"/>
              <a:ext cx="279400" cy="312420"/>
            </a:xfrm>
            <a:custGeom>
              <a:avLst/>
              <a:gdLst/>
              <a:ahLst/>
              <a:cxnLst/>
              <a:rect l="l" t="t" r="r" b="b"/>
              <a:pathLst>
                <a:path w="279400" h="312420">
                  <a:moveTo>
                    <a:pt x="13970" y="191770"/>
                  </a:moveTo>
                  <a:cubicBezTo>
                    <a:pt x="109220" y="58420"/>
                    <a:pt x="139700" y="20320"/>
                    <a:pt x="166370" y="8890"/>
                  </a:cubicBezTo>
                  <a:cubicBezTo>
                    <a:pt x="184150" y="1270"/>
                    <a:pt x="201930" y="1270"/>
                    <a:pt x="218440" y="6350"/>
                  </a:cubicBezTo>
                  <a:cubicBezTo>
                    <a:pt x="233680" y="10160"/>
                    <a:pt x="251460" y="21590"/>
                    <a:pt x="261620" y="34290"/>
                  </a:cubicBezTo>
                  <a:cubicBezTo>
                    <a:pt x="270510" y="46990"/>
                    <a:pt x="278130" y="67310"/>
                    <a:pt x="278130" y="83820"/>
                  </a:cubicBezTo>
                  <a:cubicBezTo>
                    <a:pt x="278130" y="99060"/>
                    <a:pt x="273050" y="119380"/>
                    <a:pt x="261620" y="132080"/>
                  </a:cubicBezTo>
                  <a:cubicBezTo>
                    <a:pt x="247650" y="148590"/>
                    <a:pt x="215900" y="166370"/>
                    <a:pt x="193040" y="165100"/>
                  </a:cubicBezTo>
                  <a:cubicBezTo>
                    <a:pt x="171450" y="163830"/>
                    <a:pt x="139700" y="144780"/>
                    <a:pt x="128270" y="127000"/>
                  </a:cubicBezTo>
                  <a:cubicBezTo>
                    <a:pt x="116840" y="107950"/>
                    <a:pt x="114300" y="71120"/>
                    <a:pt x="123190" y="50800"/>
                  </a:cubicBezTo>
                  <a:cubicBezTo>
                    <a:pt x="132080" y="30480"/>
                    <a:pt x="161290" y="7620"/>
                    <a:pt x="182880" y="3810"/>
                  </a:cubicBezTo>
                  <a:cubicBezTo>
                    <a:pt x="205740" y="0"/>
                    <a:pt x="240030" y="13970"/>
                    <a:pt x="255270" y="27940"/>
                  </a:cubicBezTo>
                  <a:cubicBezTo>
                    <a:pt x="267970" y="39370"/>
                    <a:pt x="275590" y="58420"/>
                    <a:pt x="276860" y="74930"/>
                  </a:cubicBezTo>
                  <a:cubicBezTo>
                    <a:pt x="279400" y="90170"/>
                    <a:pt x="276860" y="104140"/>
                    <a:pt x="266700" y="124460"/>
                  </a:cubicBezTo>
                  <a:cubicBezTo>
                    <a:pt x="247650" y="166370"/>
                    <a:pt x="163830" y="264160"/>
                    <a:pt x="132080" y="290830"/>
                  </a:cubicBezTo>
                  <a:cubicBezTo>
                    <a:pt x="119380" y="302260"/>
                    <a:pt x="113030" y="307340"/>
                    <a:pt x="100330" y="309880"/>
                  </a:cubicBezTo>
                  <a:cubicBezTo>
                    <a:pt x="85090" y="312420"/>
                    <a:pt x="59690" y="311150"/>
                    <a:pt x="44450" y="304800"/>
                  </a:cubicBezTo>
                  <a:cubicBezTo>
                    <a:pt x="33020" y="299720"/>
                    <a:pt x="22860" y="290830"/>
                    <a:pt x="16510" y="280670"/>
                  </a:cubicBezTo>
                  <a:cubicBezTo>
                    <a:pt x="8890" y="270510"/>
                    <a:pt x="2540" y="259080"/>
                    <a:pt x="1270" y="246380"/>
                  </a:cubicBezTo>
                  <a:cubicBezTo>
                    <a:pt x="0" y="229870"/>
                    <a:pt x="13970" y="191770"/>
                    <a:pt x="13970" y="19177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38</Words>
  <Application>Microsoft Office PowerPoint</Application>
  <PresentationFormat>Egyéni</PresentationFormat>
  <Paragraphs>11</Paragraphs>
  <Slides>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</vt:i4>
      </vt:variant>
    </vt:vector>
  </HeadingPairs>
  <TitlesOfParts>
    <vt:vector size="9" baseType="lpstr">
      <vt:lpstr>Arial</vt:lpstr>
      <vt:lpstr>Chewy</vt:lpstr>
      <vt:lpstr>Calibri</vt:lpstr>
      <vt:lpstr>DM Sans</vt:lpstr>
      <vt:lpstr>Office Theme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Minigame Corner - PPT</dc:title>
  <cp:lastModifiedBy>Mak.Daniel@sulid.hu</cp:lastModifiedBy>
  <cp:revision>2</cp:revision>
  <dcterms:created xsi:type="dcterms:W3CDTF">2006-08-16T00:00:00Z</dcterms:created>
  <dcterms:modified xsi:type="dcterms:W3CDTF">2024-10-09T14:47:25Z</dcterms:modified>
  <dc:identifier>DAGS4mrZMkk</dc:identifier>
</cp:coreProperties>
</file>